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6" r:id="rId15"/>
    <p:sldId id="260" r:id="rId16"/>
    <p:sldId id="261" r:id="rId17"/>
    <p:sldId id="263" r:id="rId18"/>
    <p:sldId id="264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2024/7/9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0" y="1558689"/>
            <a:ext cx="8657070" cy="48833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275909" y="3975463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275908" y="3568179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1558688"/>
            <a:ext cx="7773224" cy="437243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ゲームプレイ画面（オフライン）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/>
              <a:t>スタートプレイヤーを決めて、時計回りに</a:t>
            </a:r>
            <a:br>
              <a:rPr lang="en-US" altLang="ja-JP" dirty="0"/>
            </a:br>
            <a:r>
              <a:rPr lang="en-US" altLang="ja-JP" dirty="0"/>
              <a:t>							</a:t>
            </a:r>
            <a:r>
              <a:rPr lang="ja-JP" altLang="en-US" dirty="0"/>
              <a:t>リング配置を行います。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自分のリングを１つ取り、ゲームエリア上の</a:t>
            </a:r>
            <a:br>
              <a:rPr lang="en-US" altLang="ja-JP" dirty="0"/>
            </a:br>
            <a:r>
              <a:rPr lang="en-US" altLang="ja-JP" dirty="0"/>
              <a:t>							</a:t>
            </a:r>
            <a:r>
              <a:rPr lang="ja-JP" altLang="en-US" dirty="0"/>
              <a:t>好きな箇所に配置します。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リングを置いた後はそのリングを移動することは出来ません。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自分の番にリングを置けない時はパスとなります。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１、大・中・小の順番に縦・横・斜めの</a:t>
            </a:r>
            <a:br>
              <a:rPr lang="en-US" altLang="ja-JP" dirty="0"/>
            </a:br>
            <a:r>
              <a:rPr lang="en-US" altLang="ja-JP" dirty="0"/>
              <a:t>						</a:t>
            </a:r>
            <a:r>
              <a:rPr lang="ja-JP" altLang="en-US" dirty="0"/>
              <a:t>いずれかに１列に並んだ場合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39" y="3519117"/>
            <a:ext cx="266737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２、同じ大きさのリングを縦・横・斜めの</a:t>
            </a:r>
            <a:br>
              <a:rPr lang="en-US" altLang="ja-JP" dirty="0"/>
            </a:br>
            <a:r>
              <a:rPr lang="en-US" altLang="ja-JP" dirty="0"/>
              <a:t>						</a:t>
            </a:r>
            <a:r>
              <a:rPr lang="ja-JP" altLang="en-US" dirty="0"/>
              <a:t>いずれか１列に並んだ場合</a:t>
            </a:r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FEFBD36-C95F-4184-A9F6-2DB795E4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50" y="3429000"/>
            <a:ext cx="267689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３，同じ箇所・大・中・小の３種類のリングが置かれた場合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D4C77DA-C36A-487F-90EE-056A01CA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61" y="3409950"/>
            <a:ext cx="2705478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参考文献・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4400"/>
            <a:ext cx="9603275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オンラインによるゲーム対戦機能（未実装）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296</TotalTime>
  <Words>444</Words>
  <Application>Microsoft Office PowerPoint</Application>
  <PresentationFormat>ワイド画面</PresentationFormat>
  <Paragraphs>87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ルール説明</vt:lpstr>
      <vt:lpstr>勝利条件</vt:lpstr>
      <vt:lpstr>勝利条件</vt:lpstr>
      <vt:lpstr>勝利条件</vt:lpstr>
      <vt:lpstr>参考文献・URL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2023_CS 赤嶺 昴太</cp:lastModifiedBy>
  <cp:revision>29</cp:revision>
  <dcterms:created xsi:type="dcterms:W3CDTF">2024-07-02T06:21:09Z</dcterms:created>
  <dcterms:modified xsi:type="dcterms:W3CDTF">2024-07-09T06:33:21Z</dcterms:modified>
</cp:coreProperties>
</file>